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8FBD-B501-C448-9C94-761BB2B74929}" type="datetimeFigureOut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9" y="227100"/>
            <a:ext cx="966234" cy="98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8" y="299238"/>
            <a:ext cx="1173892" cy="9117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0963" y="755099"/>
            <a:ext cx="889685" cy="3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38" y="1210961"/>
            <a:ext cx="4114800" cy="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376130"/>
            <a:ext cx="3530600" cy="685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422822" y="494270"/>
            <a:ext cx="776416" cy="3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3509319" y="1061930"/>
            <a:ext cx="689919" cy="4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149" y="329649"/>
            <a:ext cx="1168400" cy="8509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7970108" y="686485"/>
            <a:ext cx="2449041" cy="6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24216" y="531341"/>
            <a:ext cx="9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Browser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20" y="5374615"/>
            <a:ext cx="544781" cy="5750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6" y="2955396"/>
            <a:ext cx="2243784" cy="23268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459" y="3212503"/>
            <a:ext cx="1075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Queueing server  (AWS EC2, on 24/7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227" y="1769761"/>
            <a:ext cx="1524000" cy="15240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970108" y="1061930"/>
            <a:ext cx="506627" cy="7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43351" y="3032012"/>
            <a:ext cx="1322679" cy="1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8627" y="4166610"/>
            <a:ext cx="73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Python HTTP server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26908" y="1769761"/>
            <a:ext cx="185351" cy="239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68314" y="4300151"/>
            <a:ext cx="9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Enqueueing</a:t>
            </a:r>
            <a:r>
              <a:rPr lang="en-US" sz="1200" dirty="0" smtClean="0"/>
              <a:t> script</a:t>
            </a:r>
            <a:endParaRPr lang="en-US" sz="1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8" y="4761816"/>
            <a:ext cx="1420640" cy="16381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11334" y="1893566"/>
            <a:ext cx="121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BaseSpace API</a:t>
            </a:r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162432" y="4003589"/>
            <a:ext cx="2446638" cy="137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27654" y="3904735"/>
            <a:ext cx="120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Send job metadata</a:t>
            </a:r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5265" y="4670854"/>
            <a:ext cx="3089189" cy="86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16994" y="4269373"/>
            <a:ext cx="236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Start workers in pool of stopped EC2 instances.</a:t>
            </a:r>
            <a:endParaRPr 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9194628" y="299238"/>
            <a:ext cx="1115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Upload sample data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45" y="2743159"/>
            <a:ext cx="1931542" cy="1155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225" y="2237943"/>
            <a:ext cx="183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Illumina MiSeq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009" y="1495312"/>
            <a:ext cx="449472" cy="4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770" y="1769761"/>
            <a:ext cx="219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*.fastq.gz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65770" y="1345915"/>
            <a:ext cx="71920" cy="126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1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2017-02-24T18:43:25Z</dcterms:created>
  <dcterms:modified xsi:type="dcterms:W3CDTF">2017-02-27T18:25:39Z</dcterms:modified>
</cp:coreProperties>
</file>